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3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95"/>
    <p:restoredTop sz="96405"/>
  </p:normalViewPr>
  <p:slideViewPr>
    <p:cSldViewPr snapToGrid="0" snapToObjects="1">
      <p:cViewPr varScale="1">
        <p:scale>
          <a:sx n="156" d="100"/>
          <a:sy n="156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3A7F1-F2AF-9742-8226-EA09BAB062DC}" type="doc">
      <dgm:prSet loTypeId="" loCatId="" qsTypeId="urn:microsoft.com/office/officeart/2005/8/quickstyle/simple1" qsCatId="simple" csTypeId="urn:microsoft.com/office/officeart/2005/8/colors/accent1_2" csCatId="accent1" phldr="1"/>
      <dgm:spPr/>
    </dgm:pt>
    <dgm:pt modelId="{20D0C6BF-6AF3-C44B-B1D2-C7EF67D4348F}">
      <dgm:prSet phldrT="[文本]"/>
      <dgm:spPr/>
      <dgm:t>
        <a:bodyPr/>
        <a:lstStyle/>
        <a:p>
          <a:r>
            <a:rPr lang="zh-CN" altLang="en-US" dirty="0"/>
            <a:t>微信扫一扫进入“苏青合伙人”微信小程序</a:t>
          </a:r>
        </a:p>
      </dgm:t>
    </dgm:pt>
    <dgm:pt modelId="{A2C5C6EC-6A4B-834D-9B50-27CC7037805A}" cxnId="{EE82B4A8-26EF-48B6-ADFC-F9F769C470B3}" type="parTrans">
      <dgm:prSet/>
      <dgm:spPr/>
      <dgm:t>
        <a:bodyPr/>
        <a:lstStyle/>
        <a:p>
          <a:endParaRPr lang="zh-CN" altLang="en-US"/>
        </a:p>
      </dgm:t>
    </dgm:pt>
    <dgm:pt modelId="{30338651-A6A6-1849-8000-D6C566099553}" cxnId="{EE82B4A8-26EF-48B6-ADFC-F9F769C470B3}" type="sibTrans">
      <dgm:prSet/>
      <dgm:spPr/>
      <dgm:t>
        <a:bodyPr/>
        <a:lstStyle/>
        <a:p>
          <a:endParaRPr lang="zh-CN" altLang="en-US"/>
        </a:p>
      </dgm:t>
    </dgm:pt>
    <dgm:pt modelId="{C7C03838-C646-AF41-BD5F-84B2DD7222DB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选择</a:t>
          </a:r>
          <a:r>
            <a:rPr dirty="0"/>
            <a:t>2024年江苏</a:t>
          </a:r>
          <a:endParaRPr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dirty="0"/>
            <a:t>青年创青春大赛</a:t>
          </a:r>
          <a:r>
            <a:rPr dirty="0"/>
            <a:t/>
          </a:r>
          <a:endParaRPr dirty="0"/>
        </a:p>
      </dgm:t>
    </dgm:pt>
    <dgm:pt modelId="{F9343AA9-A148-114E-8108-7F5C4437F6E7}" cxnId="{3DBD7E71-89FB-4303-B3D7-FAB119B5CFE3}" type="parTrans">
      <dgm:prSet/>
      <dgm:spPr/>
      <dgm:t>
        <a:bodyPr/>
        <a:lstStyle/>
        <a:p>
          <a:endParaRPr lang="zh-CN" altLang="en-US"/>
        </a:p>
      </dgm:t>
    </dgm:pt>
    <dgm:pt modelId="{9A1ECCAB-44CA-FC4E-87E2-5C34B0A16742}" cxnId="{3DBD7E71-89FB-4303-B3D7-FAB119B5CFE3}" type="sibTrans">
      <dgm:prSet/>
      <dgm:spPr/>
      <dgm:t>
        <a:bodyPr/>
        <a:lstStyle/>
        <a:p>
          <a:endParaRPr lang="zh-CN" altLang="en-US"/>
        </a:p>
      </dgm:t>
    </dgm:pt>
    <dgm:pt modelId="{550C8E15-4087-2446-93A4-B84B999997E1}">
      <dgm:prSet phldrT="[文本]"/>
      <dgm:spPr/>
      <dgm:t>
        <a:bodyPr/>
        <a:lstStyle/>
        <a:p>
          <a:r>
            <a:rPr lang="zh-CN" dirty="0"/>
            <a:t>点击赛事详情页面最下方操作栏右侧蓝色“立即报名</a:t>
          </a:r>
          <a:r>
            <a:rPr lang="zh-CN" altLang="en-US" dirty="0"/>
            <a:t>”</a:t>
          </a:r>
        </a:p>
      </dgm:t>
    </dgm:pt>
    <dgm:pt modelId="{71D69D2A-7521-6E42-A223-D4C7126E0A5D}" cxnId="{D4861142-805C-4750-ACA2-F46EF20B6F94}" type="parTrans">
      <dgm:prSet/>
      <dgm:spPr/>
      <dgm:t>
        <a:bodyPr/>
        <a:lstStyle/>
        <a:p>
          <a:endParaRPr lang="zh-CN" altLang="en-US"/>
        </a:p>
      </dgm:t>
    </dgm:pt>
    <dgm:pt modelId="{2E0A989F-AE94-8B44-87DA-BD3BA8FA5861}" cxnId="{D4861142-805C-4750-ACA2-F46EF20B6F94}" type="sibTrans">
      <dgm:prSet/>
      <dgm:spPr/>
      <dgm:t>
        <a:bodyPr/>
        <a:lstStyle/>
        <a:p>
          <a:endParaRPr lang="zh-CN" altLang="en-US"/>
        </a:p>
      </dgm:t>
    </dgm:pt>
    <dgm:pt modelId="{8DFB2BF7-E848-5745-904F-20007AB40943}">
      <dgm:prSet phldrT="[文本]"/>
      <dgm:spPr/>
      <dgm:t>
        <a:bodyPr/>
        <a:lstStyle/>
        <a:p>
          <a:r>
            <a:rPr lang="zh-CN" altLang="en-US" dirty="0"/>
            <a:t>根据提示完成账号创建、流程确认，选择分组和表单填写</a:t>
          </a:r>
        </a:p>
      </dgm:t>
    </dgm:pt>
    <dgm:pt modelId="{AEE1F98A-F0A9-AE41-8166-E814460AB10B}" cxnId="{B118C9DA-EF7F-4093-919C-48D6C4784514}" type="parTrans">
      <dgm:prSet/>
      <dgm:spPr/>
      <dgm:t>
        <a:bodyPr/>
        <a:lstStyle/>
        <a:p>
          <a:endParaRPr lang="zh-CN" altLang="en-US"/>
        </a:p>
      </dgm:t>
    </dgm:pt>
    <dgm:pt modelId="{6F9BC397-6923-DC4B-A985-0353E4C9E184}" cxnId="{B118C9DA-EF7F-4093-919C-48D6C4784514}" type="sibTrans">
      <dgm:prSet/>
      <dgm:spPr/>
      <dgm:t>
        <a:bodyPr/>
        <a:lstStyle/>
        <a:p>
          <a:endParaRPr lang="zh-CN" altLang="en-US"/>
        </a:p>
      </dgm:t>
    </dgm:pt>
    <dgm:pt modelId="{6875139E-4F2E-6F4A-B4A9-6E1E82F688C1}" type="pres">
      <dgm:prSet presAssocID="{2ED3A7F1-F2AF-9742-8226-EA09BAB062DC}" presName="Name0" presStyleCnt="0">
        <dgm:presLayoutVars>
          <dgm:dir/>
          <dgm:resizeHandles val="exact"/>
        </dgm:presLayoutVars>
      </dgm:prSet>
      <dgm:spPr/>
    </dgm:pt>
    <dgm:pt modelId="{6976C5C6-F6BC-F24E-A381-6A690BA03102}" type="pres">
      <dgm:prSet presAssocID="{20D0C6BF-6AF3-C44B-B1D2-C7EF67D4348F}" presName="node" presStyleLbl="node1" presStyleIdx="0" presStyleCnt="4">
        <dgm:presLayoutVars>
          <dgm:bulletEnabled val="1"/>
        </dgm:presLayoutVars>
      </dgm:prSet>
      <dgm:spPr/>
    </dgm:pt>
    <dgm:pt modelId="{760D03ED-6CE3-DA40-A2FE-08095675C69B}" type="pres">
      <dgm:prSet presAssocID="{30338651-A6A6-1849-8000-D6C566099553}" presName="sibTrans" presStyleLbl="sibTrans2D1" presStyleIdx="0" presStyleCnt="3"/>
      <dgm:spPr/>
    </dgm:pt>
    <dgm:pt modelId="{2B0A2339-2B96-074B-8491-71D6410FAC53}" type="pres">
      <dgm:prSet presAssocID="{30338651-A6A6-1849-8000-D6C566099553}" presName="connectorText" presStyleCnt="0"/>
      <dgm:spPr/>
    </dgm:pt>
    <dgm:pt modelId="{A3C36C16-3812-4341-B787-9C6BC918979A}" type="pres">
      <dgm:prSet presAssocID="{C7C03838-C646-AF41-BD5F-84B2DD7222DB}" presName="node" presStyleLbl="node1" presStyleIdx="1" presStyleCnt="4">
        <dgm:presLayoutVars>
          <dgm:bulletEnabled val="1"/>
        </dgm:presLayoutVars>
      </dgm:prSet>
      <dgm:spPr/>
    </dgm:pt>
    <dgm:pt modelId="{C7F89762-DE46-E64D-B252-3CEA97D8B611}" type="pres">
      <dgm:prSet presAssocID="{9A1ECCAB-44CA-FC4E-87E2-5C34B0A16742}" presName="sibTrans" presStyleLbl="sibTrans2D1" presStyleIdx="1" presStyleCnt="3"/>
      <dgm:spPr/>
    </dgm:pt>
    <dgm:pt modelId="{6406A8DD-B931-1844-A9AA-18A6C582219F}" type="pres">
      <dgm:prSet presAssocID="{9A1ECCAB-44CA-FC4E-87E2-5C34B0A16742}" presName="connectorText" presStyleCnt="0"/>
      <dgm:spPr/>
    </dgm:pt>
    <dgm:pt modelId="{3422221B-5FAC-3C45-A53F-A5C1E9AB67F0}" type="pres">
      <dgm:prSet presAssocID="{550C8E15-4087-2446-93A4-B84B999997E1}" presName="node" presStyleLbl="node1" presStyleIdx="2" presStyleCnt="4">
        <dgm:presLayoutVars>
          <dgm:bulletEnabled val="1"/>
        </dgm:presLayoutVars>
      </dgm:prSet>
      <dgm:spPr/>
    </dgm:pt>
    <dgm:pt modelId="{F45D18A5-1700-6140-A548-EC971FA260EA}" type="pres">
      <dgm:prSet presAssocID="{2E0A989F-AE94-8B44-87DA-BD3BA8FA5861}" presName="sibTrans" presStyleLbl="sibTrans2D1" presStyleIdx="2" presStyleCnt="3"/>
      <dgm:spPr/>
    </dgm:pt>
    <dgm:pt modelId="{CF3F813F-9715-3641-AFE8-5C2370C01A5C}" type="pres">
      <dgm:prSet presAssocID="{2E0A989F-AE94-8B44-87DA-BD3BA8FA5861}" presName="connectorText" presStyleCnt="0"/>
      <dgm:spPr/>
    </dgm:pt>
    <dgm:pt modelId="{2FF8DC3E-D7F2-E849-A0F7-D1C8428EA363}" type="pres">
      <dgm:prSet presAssocID="{8DFB2BF7-E848-5745-904F-20007AB40943}" presName="node" presStyleLbl="node1" presStyleIdx="3" presStyleCnt="4">
        <dgm:presLayoutVars>
          <dgm:bulletEnabled val="1"/>
        </dgm:presLayoutVars>
      </dgm:prSet>
      <dgm:spPr/>
    </dgm:pt>
  </dgm:ptLst>
  <dgm:cxnLst>
    <dgm:cxn modelId="{EE82B4A8-26EF-48B6-ADFC-F9F769C470B3}" srcId="{2ED3A7F1-F2AF-9742-8226-EA09BAB062DC}" destId="{20D0C6BF-6AF3-C44B-B1D2-C7EF67D4348F}" srcOrd="0" destOrd="0" parTransId="{A2C5C6EC-6A4B-834D-9B50-27CC7037805A}" sibTransId="{30338651-A6A6-1849-8000-D6C566099553}"/>
    <dgm:cxn modelId="{3DBD7E71-89FB-4303-B3D7-FAB119B5CFE3}" srcId="{2ED3A7F1-F2AF-9742-8226-EA09BAB062DC}" destId="{C7C03838-C646-AF41-BD5F-84B2DD7222DB}" srcOrd="1" destOrd="0" parTransId="{F9343AA9-A148-114E-8108-7F5C4437F6E7}" sibTransId="{9A1ECCAB-44CA-FC4E-87E2-5C34B0A16742}"/>
    <dgm:cxn modelId="{D4861142-805C-4750-ACA2-F46EF20B6F94}" srcId="{2ED3A7F1-F2AF-9742-8226-EA09BAB062DC}" destId="{550C8E15-4087-2446-93A4-B84B999997E1}" srcOrd="2" destOrd="0" parTransId="{71D69D2A-7521-6E42-A223-D4C7126E0A5D}" sibTransId="{2E0A989F-AE94-8B44-87DA-BD3BA8FA5861}"/>
    <dgm:cxn modelId="{B118C9DA-EF7F-4093-919C-48D6C4784514}" srcId="{2ED3A7F1-F2AF-9742-8226-EA09BAB062DC}" destId="{8DFB2BF7-E848-5745-904F-20007AB40943}" srcOrd="3" destOrd="0" parTransId="{AEE1F98A-F0A9-AE41-8166-E814460AB10B}" sibTransId="{6F9BC397-6923-DC4B-A985-0353E4C9E184}"/>
    <dgm:cxn modelId="{C2F1A10D-5AB6-4F57-8C8E-8FF66A5AB946}" type="presOf" srcId="{2ED3A7F1-F2AF-9742-8226-EA09BAB062DC}" destId="{6875139E-4F2E-6F4A-B4A9-6E1E82F688C1}" srcOrd="0" destOrd="0" presId="urn:microsoft.com/office/officeart/2005/8/layout/process1"/>
    <dgm:cxn modelId="{4B0B375D-A1F8-4061-812E-3EC64FA7B7A3}" type="presParOf" srcId="{6875139E-4F2E-6F4A-B4A9-6E1E82F688C1}" destId="{6976C5C6-F6BC-F24E-A381-6A690BA03102}" srcOrd="0" destOrd="0" presId="urn:microsoft.com/office/officeart/2005/8/layout/process1"/>
    <dgm:cxn modelId="{10D670CE-8D6D-42AA-96F3-D92E8E7E5D55}" type="presOf" srcId="{20D0C6BF-6AF3-C44B-B1D2-C7EF67D4348F}" destId="{6976C5C6-F6BC-F24E-A381-6A690BA03102}" srcOrd="0" destOrd="0" presId="urn:microsoft.com/office/officeart/2005/8/layout/process1"/>
    <dgm:cxn modelId="{88C503C7-A5C1-4B54-8F0D-096E9E9079DE}" type="presParOf" srcId="{6875139E-4F2E-6F4A-B4A9-6E1E82F688C1}" destId="{760D03ED-6CE3-DA40-A2FE-08095675C69B}" srcOrd="1" destOrd="0" presId="urn:microsoft.com/office/officeart/2005/8/layout/process1"/>
    <dgm:cxn modelId="{7EB9937D-2A96-448F-9CA7-C20D9848313E}" type="presOf" srcId="{30338651-A6A6-1849-8000-D6C566099553}" destId="{760D03ED-6CE3-DA40-A2FE-08095675C69B}" srcOrd="0" destOrd="0" presId="urn:microsoft.com/office/officeart/2005/8/layout/process1"/>
    <dgm:cxn modelId="{858B5330-253E-4AF6-B316-42037CE30095}" type="presParOf" srcId="{760D03ED-6CE3-DA40-A2FE-08095675C69B}" destId="{2B0A2339-2B96-074B-8491-71D6410FAC53}" srcOrd="0" destOrd="1" presId="urn:microsoft.com/office/officeart/2005/8/layout/process1"/>
    <dgm:cxn modelId="{869DAEE8-D7AF-4CB3-8B3D-FA877C8CE28C}" type="presOf" srcId="{30338651-A6A6-1849-8000-D6C566099553}" destId="{2B0A2339-2B96-074B-8491-71D6410FAC53}" srcOrd="1" destOrd="0" presId="urn:microsoft.com/office/officeart/2005/8/layout/process1"/>
    <dgm:cxn modelId="{C27938DE-822A-477A-B2FD-DEA1BE7207E3}" type="presParOf" srcId="{6875139E-4F2E-6F4A-B4A9-6E1E82F688C1}" destId="{A3C36C16-3812-4341-B787-9C6BC918979A}" srcOrd="2" destOrd="0" presId="urn:microsoft.com/office/officeart/2005/8/layout/process1"/>
    <dgm:cxn modelId="{B9EEFB7E-DEDD-4A19-B126-A7B4F1F7F111}" type="presOf" srcId="{C7C03838-C646-AF41-BD5F-84B2DD7222DB}" destId="{A3C36C16-3812-4341-B787-9C6BC918979A}" srcOrd="0" destOrd="0" presId="urn:microsoft.com/office/officeart/2005/8/layout/process1"/>
    <dgm:cxn modelId="{18016344-897C-4C9B-B8D8-3CB6F1EEDFA2}" type="presParOf" srcId="{6875139E-4F2E-6F4A-B4A9-6E1E82F688C1}" destId="{C7F89762-DE46-E64D-B252-3CEA97D8B611}" srcOrd="3" destOrd="0" presId="urn:microsoft.com/office/officeart/2005/8/layout/process1"/>
    <dgm:cxn modelId="{0E2767FC-DF9B-43D5-B35B-E397D70CEC49}" type="presOf" srcId="{9A1ECCAB-44CA-FC4E-87E2-5C34B0A16742}" destId="{C7F89762-DE46-E64D-B252-3CEA97D8B611}" srcOrd="0" destOrd="0" presId="urn:microsoft.com/office/officeart/2005/8/layout/process1"/>
    <dgm:cxn modelId="{5CCC7FAA-16B6-4069-B63E-7966254C1C2C}" type="presParOf" srcId="{C7F89762-DE46-E64D-B252-3CEA97D8B611}" destId="{6406A8DD-B931-1844-A9AA-18A6C582219F}" srcOrd="0" destOrd="3" presId="urn:microsoft.com/office/officeart/2005/8/layout/process1"/>
    <dgm:cxn modelId="{46905DA5-65A3-44EC-A47D-C6252A271B98}" type="presOf" srcId="{9A1ECCAB-44CA-FC4E-87E2-5C34B0A16742}" destId="{6406A8DD-B931-1844-A9AA-18A6C582219F}" srcOrd="1" destOrd="0" presId="urn:microsoft.com/office/officeart/2005/8/layout/process1"/>
    <dgm:cxn modelId="{D310FBB3-97AD-499E-81D4-C2C5C774F339}" type="presParOf" srcId="{6875139E-4F2E-6F4A-B4A9-6E1E82F688C1}" destId="{3422221B-5FAC-3C45-A53F-A5C1E9AB67F0}" srcOrd="4" destOrd="0" presId="urn:microsoft.com/office/officeart/2005/8/layout/process1"/>
    <dgm:cxn modelId="{18559597-7D66-46B8-B87B-EB3D202A2207}" type="presOf" srcId="{550C8E15-4087-2446-93A4-B84B999997E1}" destId="{3422221B-5FAC-3C45-A53F-A5C1E9AB67F0}" srcOrd="0" destOrd="0" presId="urn:microsoft.com/office/officeart/2005/8/layout/process1"/>
    <dgm:cxn modelId="{8E2DFFDA-9D7B-41A5-8F5B-1813D5B51FF9}" type="presParOf" srcId="{6875139E-4F2E-6F4A-B4A9-6E1E82F688C1}" destId="{F45D18A5-1700-6140-A548-EC971FA260EA}" srcOrd="5" destOrd="0" presId="urn:microsoft.com/office/officeart/2005/8/layout/process1"/>
    <dgm:cxn modelId="{78EF33E8-4597-4F4D-AB72-96E4A1E16CF6}" type="presOf" srcId="{2E0A989F-AE94-8B44-87DA-BD3BA8FA5861}" destId="{F45D18A5-1700-6140-A548-EC971FA260EA}" srcOrd="0" destOrd="0" presId="urn:microsoft.com/office/officeart/2005/8/layout/process1"/>
    <dgm:cxn modelId="{2C1B60D9-D94A-4314-BEF3-EEBF88F04E63}" type="presParOf" srcId="{F45D18A5-1700-6140-A548-EC971FA260EA}" destId="{CF3F813F-9715-3641-AFE8-5C2370C01A5C}" srcOrd="0" destOrd="5" presId="urn:microsoft.com/office/officeart/2005/8/layout/process1"/>
    <dgm:cxn modelId="{FEE4F5DE-D74C-465B-9C8B-384E58BD87DE}" type="presOf" srcId="{2E0A989F-AE94-8B44-87DA-BD3BA8FA5861}" destId="{CF3F813F-9715-3641-AFE8-5C2370C01A5C}" srcOrd="1" destOrd="0" presId="urn:microsoft.com/office/officeart/2005/8/layout/process1"/>
    <dgm:cxn modelId="{D2FAC356-2B8C-424C-923E-D61ADE6D2725}" type="presParOf" srcId="{6875139E-4F2E-6F4A-B4A9-6E1E82F688C1}" destId="{2FF8DC3E-D7F2-E849-A0F7-D1C8428EA363}" srcOrd="6" destOrd="0" presId="urn:microsoft.com/office/officeart/2005/8/layout/process1"/>
    <dgm:cxn modelId="{20266419-FC7C-4367-8192-0A34511B72A8}" type="presOf" srcId="{8DFB2BF7-E848-5745-904F-20007AB40943}" destId="{2FF8DC3E-D7F2-E849-A0F7-D1C8428EA36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219761" cy="1986464"/>
        <a:chOff x="0" y="0"/>
        <a:chExt cx="11219761" cy="1986464"/>
      </a:xfrm>
    </dsp:grpSpPr>
    <dsp:sp modelId="{6976C5C6-F6BC-F24E-A381-6A690BA03102}">
      <dsp:nvSpPr>
        <dsp:cNvPr id="3" name="圆角矩形 2"/>
        <dsp:cNvSpPr/>
      </dsp:nvSpPr>
      <dsp:spPr bwMode="white">
        <a:xfrm>
          <a:off x="0" y="337277"/>
          <a:ext cx="2157646" cy="131191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微信扫一扫进入“苏青合伙人”微信小程序</a:t>
          </a:r>
        </a:p>
      </dsp:txBody>
      <dsp:txXfrm>
        <a:off x="0" y="337277"/>
        <a:ext cx="2157646" cy="1311910"/>
      </dsp:txXfrm>
    </dsp:sp>
    <dsp:sp modelId="{760D03ED-6CE3-DA40-A2FE-08095675C69B}">
      <dsp:nvSpPr>
        <dsp:cNvPr id="4" name="右箭头 3"/>
        <dsp:cNvSpPr/>
      </dsp:nvSpPr>
      <dsp:spPr bwMode="white">
        <a:xfrm>
          <a:off x="2360465" y="725684"/>
          <a:ext cx="457421" cy="53509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360465" y="725684"/>
        <a:ext cx="457421" cy="535096"/>
      </dsp:txXfrm>
    </dsp:sp>
    <dsp:sp modelId="{A3C36C16-3812-4341-B787-9C6BC918979A}">
      <dsp:nvSpPr>
        <dsp:cNvPr id="5" name="圆角矩形 4"/>
        <dsp:cNvSpPr/>
      </dsp:nvSpPr>
      <dsp:spPr bwMode="white">
        <a:xfrm>
          <a:off x="3020705" y="337277"/>
          <a:ext cx="2157646" cy="131191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选择</a:t>
          </a:r>
          <a:r>
            <a:rPr dirty="0"/>
            <a:t>2024年江苏</a:t>
          </a:r>
          <a:endParaRPr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dirty="0"/>
            <a:t>青年创青春大赛</a:t>
          </a:r>
          <a:endParaRPr dirty="0"/>
        </a:p>
      </dsp:txBody>
      <dsp:txXfrm>
        <a:off x="3020705" y="337277"/>
        <a:ext cx="2157646" cy="1311910"/>
      </dsp:txXfrm>
    </dsp:sp>
    <dsp:sp modelId="{C7F89762-DE46-E64D-B252-3CEA97D8B611}">
      <dsp:nvSpPr>
        <dsp:cNvPr id="6" name="右箭头 5"/>
        <dsp:cNvSpPr/>
      </dsp:nvSpPr>
      <dsp:spPr bwMode="white">
        <a:xfrm>
          <a:off x="5381170" y="725684"/>
          <a:ext cx="457421" cy="53509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5381170" y="725684"/>
        <a:ext cx="457421" cy="535096"/>
      </dsp:txXfrm>
    </dsp:sp>
    <dsp:sp modelId="{3422221B-5FAC-3C45-A53F-A5C1E9AB67F0}">
      <dsp:nvSpPr>
        <dsp:cNvPr id="7" name="圆角矩形 6"/>
        <dsp:cNvSpPr/>
      </dsp:nvSpPr>
      <dsp:spPr bwMode="white">
        <a:xfrm>
          <a:off x="6041410" y="337277"/>
          <a:ext cx="2157646" cy="131191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/>
            <a:t>点击赛事详情页面最下方操作栏右侧蓝色“立即报名</a:t>
          </a:r>
          <a:r>
            <a:rPr lang="zh-CN" altLang="en-US" dirty="0"/>
            <a:t>”</a:t>
          </a:r>
        </a:p>
      </dsp:txBody>
      <dsp:txXfrm>
        <a:off x="6041410" y="337277"/>
        <a:ext cx="2157646" cy="1311910"/>
      </dsp:txXfrm>
    </dsp:sp>
    <dsp:sp modelId="{F45D18A5-1700-6140-A548-EC971FA260EA}">
      <dsp:nvSpPr>
        <dsp:cNvPr id="8" name="右箭头 7"/>
        <dsp:cNvSpPr/>
      </dsp:nvSpPr>
      <dsp:spPr bwMode="white">
        <a:xfrm>
          <a:off x="8401875" y="725684"/>
          <a:ext cx="457421" cy="53509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8401875" y="725684"/>
        <a:ext cx="457421" cy="535096"/>
      </dsp:txXfrm>
    </dsp:sp>
    <dsp:sp modelId="{2FF8DC3E-D7F2-E849-A0F7-D1C8428EA363}">
      <dsp:nvSpPr>
        <dsp:cNvPr id="9" name="圆角矩形 8"/>
        <dsp:cNvSpPr/>
      </dsp:nvSpPr>
      <dsp:spPr bwMode="white">
        <a:xfrm>
          <a:off x="9062115" y="337277"/>
          <a:ext cx="2157646" cy="131191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根据提示完成账号创建、流程确认，选择分组和表单填写</a:t>
          </a:r>
        </a:p>
      </dsp:txBody>
      <dsp:txXfrm>
        <a:off x="9062115" y="337277"/>
        <a:ext cx="2157646" cy="1311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1C78-C03B-1649-9E5D-ED7F9044769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1C1C-B309-024B-94CB-BE532AA550D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1C78-C03B-1649-9E5D-ED7F9044769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1C1C-B309-024B-94CB-BE532AA550D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1C78-C03B-1649-9E5D-ED7F9044769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1C1C-B309-024B-94CB-BE532AA550D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图片包含 室内, 建筑, 男人, 房间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 b="49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文本占位符 40"/>
          <p:cNvSpPr>
            <a:spLocks noGrp="1"/>
          </p:cNvSpPr>
          <p:nvPr>
            <p:ph type="body" sz="quarter" idx="10"/>
          </p:nvPr>
        </p:nvSpPr>
        <p:spPr>
          <a:xfrm>
            <a:off x="1483746" y="531738"/>
            <a:ext cx="3945811" cy="667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gradFill>
                  <a:gsLst>
                    <a:gs pos="0">
                      <a:schemeClr val="accent2"/>
                    </a:gs>
                    <a:gs pos="94000">
                      <a:schemeClr val="accent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3" name="文本占位符 40"/>
          <p:cNvSpPr>
            <a:spLocks noGrp="1"/>
          </p:cNvSpPr>
          <p:nvPr>
            <p:ph type="body" sz="quarter" idx="11" hasCustomPrompt="1"/>
          </p:nvPr>
        </p:nvSpPr>
        <p:spPr>
          <a:xfrm>
            <a:off x="1524172" y="1049695"/>
            <a:ext cx="3905385" cy="39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spc="1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ea typeface="+mj-ea"/>
              </a:defRPr>
            </a:lvl1pPr>
          </a:lstStyle>
          <a:p>
            <a:pPr lvl="0"/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endParaRPr lang="zh-CN" altLang="en-US" dirty="0"/>
          </a:p>
        </p:txBody>
      </p:sp>
      <p:grpSp>
        <p:nvGrpSpPr>
          <p:cNvPr id="93" name="组合 92"/>
          <p:cNvGrpSpPr/>
          <p:nvPr userDrawn="1"/>
        </p:nvGrpSpPr>
        <p:grpSpPr>
          <a:xfrm>
            <a:off x="6215605" y="0"/>
            <a:ext cx="5976395" cy="1795276"/>
            <a:chOff x="6863787" y="0"/>
            <a:chExt cx="5328213" cy="2643116"/>
          </a:xfrm>
        </p:grpSpPr>
        <p:sp>
          <p:nvSpPr>
            <p:cNvPr id="92" name="矩形 90"/>
            <p:cNvSpPr/>
            <p:nvPr userDrawn="1"/>
          </p:nvSpPr>
          <p:spPr>
            <a:xfrm>
              <a:off x="6863787" y="0"/>
              <a:ext cx="5328213" cy="2643116"/>
            </a:xfrm>
            <a:custGeom>
              <a:avLst/>
              <a:gdLst>
                <a:gd name="connsiteX0" fmla="*/ 0 w 4656881"/>
                <a:gd name="connsiteY0" fmla="*/ 0 h 2322110"/>
                <a:gd name="connsiteX1" fmla="*/ 4656881 w 4656881"/>
                <a:gd name="connsiteY1" fmla="*/ 0 h 2322110"/>
                <a:gd name="connsiteX2" fmla="*/ 4656881 w 4656881"/>
                <a:gd name="connsiteY2" fmla="*/ 2322110 h 2322110"/>
                <a:gd name="connsiteX3" fmla="*/ 0 w 4656881"/>
                <a:gd name="connsiteY3" fmla="*/ 2322110 h 2322110"/>
                <a:gd name="connsiteX4" fmla="*/ 0 w 4656881"/>
                <a:gd name="connsiteY4" fmla="*/ 0 h 2322110"/>
                <a:gd name="connsiteX0-1" fmla="*/ 11574 w 4668455"/>
                <a:gd name="connsiteY0-2" fmla="*/ 0 h 2322110"/>
                <a:gd name="connsiteX1-3" fmla="*/ 4668455 w 4668455"/>
                <a:gd name="connsiteY1-4" fmla="*/ 0 h 2322110"/>
                <a:gd name="connsiteX2-5" fmla="*/ 4668455 w 4668455"/>
                <a:gd name="connsiteY2-6" fmla="*/ 2322110 h 2322110"/>
                <a:gd name="connsiteX3-7" fmla="*/ 0 w 4668455"/>
                <a:gd name="connsiteY3-8" fmla="*/ 886849 h 2322110"/>
                <a:gd name="connsiteX4-9" fmla="*/ 11574 w 4668455"/>
                <a:gd name="connsiteY4-10" fmla="*/ 0 h 2322110"/>
                <a:gd name="connsiteX0-11" fmla="*/ 11574 w 4668455"/>
                <a:gd name="connsiteY0-12" fmla="*/ 0 h 2322110"/>
                <a:gd name="connsiteX1-13" fmla="*/ 4668455 w 4668455"/>
                <a:gd name="connsiteY1-14" fmla="*/ 0 h 2322110"/>
                <a:gd name="connsiteX2-15" fmla="*/ 4668455 w 4668455"/>
                <a:gd name="connsiteY2-16" fmla="*/ 2322110 h 2322110"/>
                <a:gd name="connsiteX3-17" fmla="*/ 0 w 4668455"/>
                <a:gd name="connsiteY3-18" fmla="*/ 886849 h 2322110"/>
                <a:gd name="connsiteX4-19" fmla="*/ 11574 w 4668455"/>
                <a:gd name="connsiteY4-20" fmla="*/ 0 h 2322110"/>
                <a:gd name="connsiteX0-21" fmla="*/ 11574 w 4668455"/>
                <a:gd name="connsiteY0-22" fmla="*/ 0 h 2322110"/>
                <a:gd name="connsiteX1-23" fmla="*/ 4668455 w 4668455"/>
                <a:gd name="connsiteY1-24" fmla="*/ 0 h 2322110"/>
                <a:gd name="connsiteX2-25" fmla="*/ 4668455 w 4668455"/>
                <a:gd name="connsiteY2-26" fmla="*/ 2322110 h 2322110"/>
                <a:gd name="connsiteX3-27" fmla="*/ 0 w 4668455"/>
                <a:gd name="connsiteY3-28" fmla="*/ 886849 h 2322110"/>
                <a:gd name="connsiteX4-29" fmla="*/ 11574 w 4668455"/>
                <a:gd name="connsiteY4-30" fmla="*/ 0 h 2322110"/>
                <a:gd name="connsiteX0-31" fmla="*/ 11574 w 4668455"/>
                <a:gd name="connsiteY0-32" fmla="*/ 0 h 2322110"/>
                <a:gd name="connsiteX1-33" fmla="*/ 4668455 w 4668455"/>
                <a:gd name="connsiteY1-34" fmla="*/ 0 h 2322110"/>
                <a:gd name="connsiteX2-35" fmla="*/ 4668455 w 4668455"/>
                <a:gd name="connsiteY2-36" fmla="*/ 2322110 h 2322110"/>
                <a:gd name="connsiteX3-37" fmla="*/ 0 w 4668455"/>
                <a:gd name="connsiteY3-38" fmla="*/ 886849 h 2322110"/>
                <a:gd name="connsiteX4-39" fmla="*/ 11574 w 4668455"/>
                <a:gd name="connsiteY4-40" fmla="*/ 0 h 2322110"/>
                <a:gd name="connsiteX0-41" fmla="*/ 11574 w 4668455"/>
                <a:gd name="connsiteY0-42" fmla="*/ 0 h 2322110"/>
                <a:gd name="connsiteX1-43" fmla="*/ 4668455 w 4668455"/>
                <a:gd name="connsiteY1-44" fmla="*/ 0 h 2322110"/>
                <a:gd name="connsiteX2-45" fmla="*/ 4668455 w 4668455"/>
                <a:gd name="connsiteY2-46" fmla="*/ 2322110 h 2322110"/>
                <a:gd name="connsiteX3-47" fmla="*/ 0 w 4668455"/>
                <a:gd name="connsiteY3-48" fmla="*/ 724804 h 2322110"/>
                <a:gd name="connsiteX4-49" fmla="*/ 11574 w 4668455"/>
                <a:gd name="connsiteY4-50" fmla="*/ 0 h 2322110"/>
                <a:gd name="connsiteX0-51" fmla="*/ 11574 w 4668455"/>
                <a:gd name="connsiteY0-52" fmla="*/ 0 h 2322110"/>
                <a:gd name="connsiteX1-53" fmla="*/ 4668455 w 4668455"/>
                <a:gd name="connsiteY1-54" fmla="*/ 0 h 2322110"/>
                <a:gd name="connsiteX2-55" fmla="*/ 4668455 w 4668455"/>
                <a:gd name="connsiteY2-56" fmla="*/ 2322110 h 2322110"/>
                <a:gd name="connsiteX3-57" fmla="*/ 0 w 4668455"/>
                <a:gd name="connsiteY3-58" fmla="*/ 724804 h 2322110"/>
                <a:gd name="connsiteX4-59" fmla="*/ 11574 w 4668455"/>
                <a:gd name="connsiteY4-60" fmla="*/ 0 h 2322110"/>
                <a:gd name="connsiteX0-61" fmla="*/ 11574 w 4668455"/>
                <a:gd name="connsiteY0-62" fmla="*/ 0 h 2322110"/>
                <a:gd name="connsiteX1-63" fmla="*/ 4668455 w 4668455"/>
                <a:gd name="connsiteY1-64" fmla="*/ 0 h 2322110"/>
                <a:gd name="connsiteX2-65" fmla="*/ 4668455 w 4668455"/>
                <a:gd name="connsiteY2-66" fmla="*/ 2322110 h 2322110"/>
                <a:gd name="connsiteX3-67" fmla="*/ 0 w 4668455"/>
                <a:gd name="connsiteY3-68" fmla="*/ 724804 h 2322110"/>
                <a:gd name="connsiteX4-69" fmla="*/ 11574 w 4668455"/>
                <a:gd name="connsiteY4-70" fmla="*/ 0 h 2322110"/>
                <a:gd name="connsiteX0-71" fmla="*/ 11574 w 4668455"/>
                <a:gd name="connsiteY0-72" fmla="*/ 0 h 2322110"/>
                <a:gd name="connsiteX1-73" fmla="*/ 4668455 w 4668455"/>
                <a:gd name="connsiteY1-74" fmla="*/ 0 h 2322110"/>
                <a:gd name="connsiteX2-75" fmla="*/ 4668455 w 4668455"/>
                <a:gd name="connsiteY2-76" fmla="*/ 2322110 h 2322110"/>
                <a:gd name="connsiteX3-77" fmla="*/ 0 w 4668455"/>
                <a:gd name="connsiteY3-78" fmla="*/ 724804 h 2322110"/>
                <a:gd name="connsiteX4-79" fmla="*/ 11574 w 4668455"/>
                <a:gd name="connsiteY4-80" fmla="*/ 0 h 2322110"/>
                <a:gd name="connsiteX0-81" fmla="*/ 11574 w 4668455"/>
                <a:gd name="connsiteY0-82" fmla="*/ 0 h 2322110"/>
                <a:gd name="connsiteX1-83" fmla="*/ 4668455 w 4668455"/>
                <a:gd name="connsiteY1-84" fmla="*/ 0 h 2322110"/>
                <a:gd name="connsiteX2-85" fmla="*/ 4668455 w 4668455"/>
                <a:gd name="connsiteY2-86" fmla="*/ 2322110 h 2322110"/>
                <a:gd name="connsiteX3-87" fmla="*/ 0 w 4668455"/>
                <a:gd name="connsiteY3-88" fmla="*/ 724804 h 2322110"/>
                <a:gd name="connsiteX4-89" fmla="*/ 11574 w 4668455"/>
                <a:gd name="connsiteY4-90" fmla="*/ 0 h 2322110"/>
                <a:gd name="connsiteX0-91" fmla="*/ 0 w 4656881"/>
                <a:gd name="connsiteY0-92" fmla="*/ 0 h 2322110"/>
                <a:gd name="connsiteX1-93" fmla="*/ 4656881 w 4656881"/>
                <a:gd name="connsiteY1-94" fmla="*/ 0 h 2322110"/>
                <a:gd name="connsiteX2-95" fmla="*/ 4656881 w 4656881"/>
                <a:gd name="connsiteY2-96" fmla="*/ 2322110 h 2322110"/>
                <a:gd name="connsiteX3-97" fmla="*/ 11575 w 4656881"/>
                <a:gd name="connsiteY3-98" fmla="*/ 632207 h 2322110"/>
                <a:gd name="connsiteX4-99" fmla="*/ 0 w 4656881"/>
                <a:gd name="connsiteY4-100" fmla="*/ 0 h 2322110"/>
                <a:gd name="connsiteX0-101" fmla="*/ 0 w 4656881"/>
                <a:gd name="connsiteY0-102" fmla="*/ 0 h 2322110"/>
                <a:gd name="connsiteX1-103" fmla="*/ 4656881 w 4656881"/>
                <a:gd name="connsiteY1-104" fmla="*/ 0 h 2322110"/>
                <a:gd name="connsiteX2-105" fmla="*/ 4656881 w 4656881"/>
                <a:gd name="connsiteY2-106" fmla="*/ 2322110 h 2322110"/>
                <a:gd name="connsiteX3-107" fmla="*/ 11575 w 4656881"/>
                <a:gd name="connsiteY3-108" fmla="*/ 632207 h 2322110"/>
                <a:gd name="connsiteX4-109" fmla="*/ 0 w 4656881"/>
                <a:gd name="connsiteY4-110" fmla="*/ 0 h 2322110"/>
                <a:gd name="connsiteX0-111" fmla="*/ 0 w 4656881"/>
                <a:gd name="connsiteY0-112" fmla="*/ 0 h 2322110"/>
                <a:gd name="connsiteX1-113" fmla="*/ 4656881 w 4656881"/>
                <a:gd name="connsiteY1-114" fmla="*/ 0 h 2322110"/>
                <a:gd name="connsiteX2-115" fmla="*/ 4656881 w 4656881"/>
                <a:gd name="connsiteY2-116" fmla="*/ 2322110 h 2322110"/>
                <a:gd name="connsiteX3-117" fmla="*/ 11575 w 4656881"/>
                <a:gd name="connsiteY3-118" fmla="*/ 632207 h 2322110"/>
                <a:gd name="connsiteX4-119" fmla="*/ 0 w 4656881"/>
                <a:gd name="connsiteY4-120" fmla="*/ 0 h 2322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6881" h="2322110">
                  <a:moveTo>
                    <a:pt x="0" y="0"/>
                  </a:moveTo>
                  <a:lnTo>
                    <a:pt x="4656881" y="0"/>
                  </a:lnTo>
                  <a:lnTo>
                    <a:pt x="4656881" y="2322110"/>
                  </a:lnTo>
                  <a:cubicBezTo>
                    <a:pt x="4096151" y="1230232"/>
                    <a:pt x="1046867" y="416147"/>
                    <a:pt x="11575" y="632207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7000">
                  <a:srgbClr val="14ABFF">
                    <a:alpha val="14000"/>
                  </a:srgbClr>
                </a:gs>
                <a:gs pos="0">
                  <a:srgbClr val="14AB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 userDrawn="1"/>
          </p:nvSpPr>
          <p:spPr>
            <a:xfrm>
              <a:off x="7535119" y="0"/>
              <a:ext cx="4656881" cy="2322110"/>
            </a:xfrm>
            <a:custGeom>
              <a:avLst/>
              <a:gdLst>
                <a:gd name="connsiteX0" fmla="*/ 0 w 4656881"/>
                <a:gd name="connsiteY0" fmla="*/ 0 h 2322110"/>
                <a:gd name="connsiteX1" fmla="*/ 4656881 w 4656881"/>
                <a:gd name="connsiteY1" fmla="*/ 0 h 2322110"/>
                <a:gd name="connsiteX2" fmla="*/ 4656881 w 4656881"/>
                <a:gd name="connsiteY2" fmla="*/ 2322110 h 2322110"/>
                <a:gd name="connsiteX3" fmla="*/ 0 w 4656881"/>
                <a:gd name="connsiteY3" fmla="*/ 2322110 h 2322110"/>
                <a:gd name="connsiteX4" fmla="*/ 0 w 4656881"/>
                <a:gd name="connsiteY4" fmla="*/ 0 h 2322110"/>
                <a:gd name="connsiteX0-1" fmla="*/ 11574 w 4668455"/>
                <a:gd name="connsiteY0-2" fmla="*/ 0 h 2322110"/>
                <a:gd name="connsiteX1-3" fmla="*/ 4668455 w 4668455"/>
                <a:gd name="connsiteY1-4" fmla="*/ 0 h 2322110"/>
                <a:gd name="connsiteX2-5" fmla="*/ 4668455 w 4668455"/>
                <a:gd name="connsiteY2-6" fmla="*/ 2322110 h 2322110"/>
                <a:gd name="connsiteX3-7" fmla="*/ 0 w 4668455"/>
                <a:gd name="connsiteY3-8" fmla="*/ 886849 h 2322110"/>
                <a:gd name="connsiteX4-9" fmla="*/ 11574 w 4668455"/>
                <a:gd name="connsiteY4-10" fmla="*/ 0 h 2322110"/>
                <a:gd name="connsiteX0-11" fmla="*/ 11574 w 4668455"/>
                <a:gd name="connsiteY0-12" fmla="*/ 0 h 2322110"/>
                <a:gd name="connsiteX1-13" fmla="*/ 4668455 w 4668455"/>
                <a:gd name="connsiteY1-14" fmla="*/ 0 h 2322110"/>
                <a:gd name="connsiteX2-15" fmla="*/ 4668455 w 4668455"/>
                <a:gd name="connsiteY2-16" fmla="*/ 2322110 h 2322110"/>
                <a:gd name="connsiteX3-17" fmla="*/ 0 w 4668455"/>
                <a:gd name="connsiteY3-18" fmla="*/ 886849 h 2322110"/>
                <a:gd name="connsiteX4-19" fmla="*/ 11574 w 4668455"/>
                <a:gd name="connsiteY4-20" fmla="*/ 0 h 2322110"/>
                <a:gd name="connsiteX0-21" fmla="*/ 11574 w 4668455"/>
                <a:gd name="connsiteY0-22" fmla="*/ 0 h 2322110"/>
                <a:gd name="connsiteX1-23" fmla="*/ 4668455 w 4668455"/>
                <a:gd name="connsiteY1-24" fmla="*/ 0 h 2322110"/>
                <a:gd name="connsiteX2-25" fmla="*/ 4668455 w 4668455"/>
                <a:gd name="connsiteY2-26" fmla="*/ 2322110 h 2322110"/>
                <a:gd name="connsiteX3-27" fmla="*/ 0 w 4668455"/>
                <a:gd name="connsiteY3-28" fmla="*/ 886849 h 2322110"/>
                <a:gd name="connsiteX4-29" fmla="*/ 11574 w 4668455"/>
                <a:gd name="connsiteY4-30" fmla="*/ 0 h 2322110"/>
                <a:gd name="connsiteX0-31" fmla="*/ 11574 w 4668455"/>
                <a:gd name="connsiteY0-32" fmla="*/ 0 h 2322110"/>
                <a:gd name="connsiteX1-33" fmla="*/ 4668455 w 4668455"/>
                <a:gd name="connsiteY1-34" fmla="*/ 0 h 2322110"/>
                <a:gd name="connsiteX2-35" fmla="*/ 4668455 w 4668455"/>
                <a:gd name="connsiteY2-36" fmla="*/ 2322110 h 2322110"/>
                <a:gd name="connsiteX3-37" fmla="*/ 0 w 4668455"/>
                <a:gd name="connsiteY3-38" fmla="*/ 886849 h 2322110"/>
                <a:gd name="connsiteX4-39" fmla="*/ 11574 w 4668455"/>
                <a:gd name="connsiteY4-40" fmla="*/ 0 h 2322110"/>
                <a:gd name="connsiteX0-41" fmla="*/ 11574 w 4668455"/>
                <a:gd name="connsiteY0-42" fmla="*/ 0 h 2322110"/>
                <a:gd name="connsiteX1-43" fmla="*/ 4668455 w 4668455"/>
                <a:gd name="connsiteY1-44" fmla="*/ 0 h 2322110"/>
                <a:gd name="connsiteX2-45" fmla="*/ 4668455 w 4668455"/>
                <a:gd name="connsiteY2-46" fmla="*/ 2322110 h 2322110"/>
                <a:gd name="connsiteX3-47" fmla="*/ 0 w 4668455"/>
                <a:gd name="connsiteY3-48" fmla="*/ 724804 h 2322110"/>
                <a:gd name="connsiteX4-49" fmla="*/ 11574 w 4668455"/>
                <a:gd name="connsiteY4-50" fmla="*/ 0 h 2322110"/>
                <a:gd name="connsiteX0-51" fmla="*/ 11574 w 4668455"/>
                <a:gd name="connsiteY0-52" fmla="*/ 0 h 2322110"/>
                <a:gd name="connsiteX1-53" fmla="*/ 4668455 w 4668455"/>
                <a:gd name="connsiteY1-54" fmla="*/ 0 h 2322110"/>
                <a:gd name="connsiteX2-55" fmla="*/ 4668455 w 4668455"/>
                <a:gd name="connsiteY2-56" fmla="*/ 2322110 h 2322110"/>
                <a:gd name="connsiteX3-57" fmla="*/ 0 w 4668455"/>
                <a:gd name="connsiteY3-58" fmla="*/ 724804 h 2322110"/>
                <a:gd name="connsiteX4-59" fmla="*/ 11574 w 4668455"/>
                <a:gd name="connsiteY4-60" fmla="*/ 0 h 2322110"/>
                <a:gd name="connsiteX0-61" fmla="*/ 11574 w 4668455"/>
                <a:gd name="connsiteY0-62" fmla="*/ 0 h 2322110"/>
                <a:gd name="connsiteX1-63" fmla="*/ 4668455 w 4668455"/>
                <a:gd name="connsiteY1-64" fmla="*/ 0 h 2322110"/>
                <a:gd name="connsiteX2-65" fmla="*/ 4668455 w 4668455"/>
                <a:gd name="connsiteY2-66" fmla="*/ 2322110 h 2322110"/>
                <a:gd name="connsiteX3-67" fmla="*/ 0 w 4668455"/>
                <a:gd name="connsiteY3-68" fmla="*/ 724804 h 2322110"/>
                <a:gd name="connsiteX4-69" fmla="*/ 11574 w 4668455"/>
                <a:gd name="connsiteY4-70" fmla="*/ 0 h 2322110"/>
                <a:gd name="connsiteX0-71" fmla="*/ 11574 w 4668455"/>
                <a:gd name="connsiteY0-72" fmla="*/ 0 h 2322110"/>
                <a:gd name="connsiteX1-73" fmla="*/ 4668455 w 4668455"/>
                <a:gd name="connsiteY1-74" fmla="*/ 0 h 2322110"/>
                <a:gd name="connsiteX2-75" fmla="*/ 4668455 w 4668455"/>
                <a:gd name="connsiteY2-76" fmla="*/ 2322110 h 2322110"/>
                <a:gd name="connsiteX3-77" fmla="*/ 0 w 4668455"/>
                <a:gd name="connsiteY3-78" fmla="*/ 724804 h 2322110"/>
                <a:gd name="connsiteX4-79" fmla="*/ 11574 w 4668455"/>
                <a:gd name="connsiteY4-80" fmla="*/ 0 h 2322110"/>
                <a:gd name="connsiteX0-81" fmla="*/ 11574 w 4668455"/>
                <a:gd name="connsiteY0-82" fmla="*/ 0 h 2322110"/>
                <a:gd name="connsiteX1-83" fmla="*/ 4668455 w 4668455"/>
                <a:gd name="connsiteY1-84" fmla="*/ 0 h 2322110"/>
                <a:gd name="connsiteX2-85" fmla="*/ 4668455 w 4668455"/>
                <a:gd name="connsiteY2-86" fmla="*/ 2322110 h 2322110"/>
                <a:gd name="connsiteX3-87" fmla="*/ 0 w 4668455"/>
                <a:gd name="connsiteY3-88" fmla="*/ 724804 h 2322110"/>
                <a:gd name="connsiteX4-89" fmla="*/ 11574 w 4668455"/>
                <a:gd name="connsiteY4-90" fmla="*/ 0 h 2322110"/>
                <a:gd name="connsiteX0-91" fmla="*/ 0 w 4656881"/>
                <a:gd name="connsiteY0-92" fmla="*/ 0 h 2322110"/>
                <a:gd name="connsiteX1-93" fmla="*/ 4656881 w 4656881"/>
                <a:gd name="connsiteY1-94" fmla="*/ 0 h 2322110"/>
                <a:gd name="connsiteX2-95" fmla="*/ 4656881 w 4656881"/>
                <a:gd name="connsiteY2-96" fmla="*/ 2322110 h 2322110"/>
                <a:gd name="connsiteX3-97" fmla="*/ 11575 w 4656881"/>
                <a:gd name="connsiteY3-98" fmla="*/ 632207 h 2322110"/>
                <a:gd name="connsiteX4-99" fmla="*/ 0 w 4656881"/>
                <a:gd name="connsiteY4-100" fmla="*/ 0 h 2322110"/>
                <a:gd name="connsiteX0-101" fmla="*/ 0 w 4656881"/>
                <a:gd name="connsiteY0-102" fmla="*/ 0 h 2322110"/>
                <a:gd name="connsiteX1-103" fmla="*/ 4656881 w 4656881"/>
                <a:gd name="connsiteY1-104" fmla="*/ 0 h 2322110"/>
                <a:gd name="connsiteX2-105" fmla="*/ 4656881 w 4656881"/>
                <a:gd name="connsiteY2-106" fmla="*/ 2322110 h 2322110"/>
                <a:gd name="connsiteX3-107" fmla="*/ 11575 w 4656881"/>
                <a:gd name="connsiteY3-108" fmla="*/ 632207 h 2322110"/>
                <a:gd name="connsiteX4-109" fmla="*/ 0 w 4656881"/>
                <a:gd name="connsiteY4-110" fmla="*/ 0 h 2322110"/>
                <a:gd name="connsiteX0-111" fmla="*/ 0 w 4656881"/>
                <a:gd name="connsiteY0-112" fmla="*/ 0 h 2322110"/>
                <a:gd name="connsiteX1-113" fmla="*/ 4656881 w 4656881"/>
                <a:gd name="connsiteY1-114" fmla="*/ 0 h 2322110"/>
                <a:gd name="connsiteX2-115" fmla="*/ 4656881 w 4656881"/>
                <a:gd name="connsiteY2-116" fmla="*/ 2322110 h 2322110"/>
                <a:gd name="connsiteX3-117" fmla="*/ 11575 w 4656881"/>
                <a:gd name="connsiteY3-118" fmla="*/ 632207 h 2322110"/>
                <a:gd name="connsiteX4-119" fmla="*/ 0 w 4656881"/>
                <a:gd name="connsiteY4-120" fmla="*/ 0 h 2322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6881" h="2322110">
                  <a:moveTo>
                    <a:pt x="0" y="0"/>
                  </a:moveTo>
                  <a:lnTo>
                    <a:pt x="4656881" y="0"/>
                  </a:lnTo>
                  <a:lnTo>
                    <a:pt x="4656881" y="2322110"/>
                  </a:lnTo>
                  <a:cubicBezTo>
                    <a:pt x="4096151" y="1230232"/>
                    <a:pt x="1046867" y="416147"/>
                    <a:pt x="11575" y="632207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7000">
                  <a:srgbClr val="14ABFF">
                    <a:alpha val="7000"/>
                  </a:srgbClr>
                </a:gs>
                <a:gs pos="0">
                  <a:srgbClr val="14AB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4" name="组合 93"/>
          <p:cNvGrpSpPr/>
          <p:nvPr userDrawn="1"/>
        </p:nvGrpSpPr>
        <p:grpSpPr>
          <a:xfrm rot="10800000">
            <a:off x="-1" y="5998891"/>
            <a:ext cx="5976395" cy="873873"/>
            <a:chOff x="6863787" y="0"/>
            <a:chExt cx="5328213" cy="2643116"/>
          </a:xfrm>
        </p:grpSpPr>
        <p:sp>
          <p:nvSpPr>
            <p:cNvPr id="95" name="矩形 90"/>
            <p:cNvSpPr/>
            <p:nvPr userDrawn="1"/>
          </p:nvSpPr>
          <p:spPr>
            <a:xfrm>
              <a:off x="6863787" y="0"/>
              <a:ext cx="5328213" cy="2643116"/>
            </a:xfrm>
            <a:custGeom>
              <a:avLst/>
              <a:gdLst>
                <a:gd name="connsiteX0" fmla="*/ 0 w 4656881"/>
                <a:gd name="connsiteY0" fmla="*/ 0 h 2322110"/>
                <a:gd name="connsiteX1" fmla="*/ 4656881 w 4656881"/>
                <a:gd name="connsiteY1" fmla="*/ 0 h 2322110"/>
                <a:gd name="connsiteX2" fmla="*/ 4656881 w 4656881"/>
                <a:gd name="connsiteY2" fmla="*/ 2322110 h 2322110"/>
                <a:gd name="connsiteX3" fmla="*/ 0 w 4656881"/>
                <a:gd name="connsiteY3" fmla="*/ 2322110 h 2322110"/>
                <a:gd name="connsiteX4" fmla="*/ 0 w 4656881"/>
                <a:gd name="connsiteY4" fmla="*/ 0 h 2322110"/>
                <a:gd name="connsiteX0-1" fmla="*/ 11574 w 4668455"/>
                <a:gd name="connsiteY0-2" fmla="*/ 0 h 2322110"/>
                <a:gd name="connsiteX1-3" fmla="*/ 4668455 w 4668455"/>
                <a:gd name="connsiteY1-4" fmla="*/ 0 h 2322110"/>
                <a:gd name="connsiteX2-5" fmla="*/ 4668455 w 4668455"/>
                <a:gd name="connsiteY2-6" fmla="*/ 2322110 h 2322110"/>
                <a:gd name="connsiteX3-7" fmla="*/ 0 w 4668455"/>
                <a:gd name="connsiteY3-8" fmla="*/ 886849 h 2322110"/>
                <a:gd name="connsiteX4-9" fmla="*/ 11574 w 4668455"/>
                <a:gd name="connsiteY4-10" fmla="*/ 0 h 2322110"/>
                <a:gd name="connsiteX0-11" fmla="*/ 11574 w 4668455"/>
                <a:gd name="connsiteY0-12" fmla="*/ 0 h 2322110"/>
                <a:gd name="connsiteX1-13" fmla="*/ 4668455 w 4668455"/>
                <a:gd name="connsiteY1-14" fmla="*/ 0 h 2322110"/>
                <a:gd name="connsiteX2-15" fmla="*/ 4668455 w 4668455"/>
                <a:gd name="connsiteY2-16" fmla="*/ 2322110 h 2322110"/>
                <a:gd name="connsiteX3-17" fmla="*/ 0 w 4668455"/>
                <a:gd name="connsiteY3-18" fmla="*/ 886849 h 2322110"/>
                <a:gd name="connsiteX4-19" fmla="*/ 11574 w 4668455"/>
                <a:gd name="connsiteY4-20" fmla="*/ 0 h 2322110"/>
                <a:gd name="connsiteX0-21" fmla="*/ 11574 w 4668455"/>
                <a:gd name="connsiteY0-22" fmla="*/ 0 h 2322110"/>
                <a:gd name="connsiteX1-23" fmla="*/ 4668455 w 4668455"/>
                <a:gd name="connsiteY1-24" fmla="*/ 0 h 2322110"/>
                <a:gd name="connsiteX2-25" fmla="*/ 4668455 w 4668455"/>
                <a:gd name="connsiteY2-26" fmla="*/ 2322110 h 2322110"/>
                <a:gd name="connsiteX3-27" fmla="*/ 0 w 4668455"/>
                <a:gd name="connsiteY3-28" fmla="*/ 886849 h 2322110"/>
                <a:gd name="connsiteX4-29" fmla="*/ 11574 w 4668455"/>
                <a:gd name="connsiteY4-30" fmla="*/ 0 h 2322110"/>
                <a:gd name="connsiteX0-31" fmla="*/ 11574 w 4668455"/>
                <a:gd name="connsiteY0-32" fmla="*/ 0 h 2322110"/>
                <a:gd name="connsiteX1-33" fmla="*/ 4668455 w 4668455"/>
                <a:gd name="connsiteY1-34" fmla="*/ 0 h 2322110"/>
                <a:gd name="connsiteX2-35" fmla="*/ 4668455 w 4668455"/>
                <a:gd name="connsiteY2-36" fmla="*/ 2322110 h 2322110"/>
                <a:gd name="connsiteX3-37" fmla="*/ 0 w 4668455"/>
                <a:gd name="connsiteY3-38" fmla="*/ 886849 h 2322110"/>
                <a:gd name="connsiteX4-39" fmla="*/ 11574 w 4668455"/>
                <a:gd name="connsiteY4-40" fmla="*/ 0 h 2322110"/>
                <a:gd name="connsiteX0-41" fmla="*/ 11574 w 4668455"/>
                <a:gd name="connsiteY0-42" fmla="*/ 0 h 2322110"/>
                <a:gd name="connsiteX1-43" fmla="*/ 4668455 w 4668455"/>
                <a:gd name="connsiteY1-44" fmla="*/ 0 h 2322110"/>
                <a:gd name="connsiteX2-45" fmla="*/ 4668455 w 4668455"/>
                <a:gd name="connsiteY2-46" fmla="*/ 2322110 h 2322110"/>
                <a:gd name="connsiteX3-47" fmla="*/ 0 w 4668455"/>
                <a:gd name="connsiteY3-48" fmla="*/ 724804 h 2322110"/>
                <a:gd name="connsiteX4-49" fmla="*/ 11574 w 4668455"/>
                <a:gd name="connsiteY4-50" fmla="*/ 0 h 2322110"/>
                <a:gd name="connsiteX0-51" fmla="*/ 11574 w 4668455"/>
                <a:gd name="connsiteY0-52" fmla="*/ 0 h 2322110"/>
                <a:gd name="connsiteX1-53" fmla="*/ 4668455 w 4668455"/>
                <a:gd name="connsiteY1-54" fmla="*/ 0 h 2322110"/>
                <a:gd name="connsiteX2-55" fmla="*/ 4668455 w 4668455"/>
                <a:gd name="connsiteY2-56" fmla="*/ 2322110 h 2322110"/>
                <a:gd name="connsiteX3-57" fmla="*/ 0 w 4668455"/>
                <a:gd name="connsiteY3-58" fmla="*/ 724804 h 2322110"/>
                <a:gd name="connsiteX4-59" fmla="*/ 11574 w 4668455"/>
                <a:gd name="connsiteY4-60" fmla="*/ 0 h 2322110"/>
                <a:gd name="connsiteX0-61" fmla="*/ 11574 w 4668455"/>
                <a:gd name="connsiteY0-62" fmla="*/ 0 h 2322110"/>
                <a:gd name="connsiteX1-63" fmla="*/ 4668455 w 4668455"/>
                <a:gd name="connsiteY1-64" fmla="*/ 0 h 2322110"/>
                <a:gd name="connsiteX2-65" fmla="*/ 4668455 w 4668455"/>
                <a:gd name="connsiteY2-66" fmla="*/ 2322110 h 2322110"/>
                <a:gd name="connsiteX3-67" fmla="*/ 0 w 4668455"/>
                <a:gd name="connsiteY3-68" fmla="*/ 724804 h 2322110"/>
                <a:gd name="connsiteX4-69" fmla="*/ 11574 w 4668455"/>
                <a:gd name="connsiteY4-70" fmla="*/ 0 h 2322110"/>
                <a:gd name="connsiteX0-71" fmla="*/ 11574 w 4668455"/>
                <a:gd name="connsiteY0-72" fmla="*/ 0 h 2322110"/>
                <a:gd name="connsiteX1-73" fmla="*/ 4668455 w 4668455"/>
                <a:gd name="connsiteY1-74" fmla="*/ 0 h 2322110"/>
                <a:gd name="connsiteX2-75" fmla="*/ 4668455 w 4668455"/>
                <a:gd name="connsiteY2-76" fmla="*/ 2322110 h 2322110"/>
                <a:gd name="connsiteX3-77" fmla="*/ 0 w 4668455"/>
                <a:gd name="connsiteY3-78" fmla="*/ 724804 h 2322110"/>
                <a:gd name="connsiteX4-79" fmla="*/ 11574 w 4668455"/>
                <a:gd name="connsiteY4-80" fmla="*/ 0 h 2322110"/>
                <a:gd name="connsiteX0-81" fmla="*/ 11574 w 4668455"/>
                <a:gd name="connsiteY0-82" fmla="*/ 0 h 2322110"/>
                <a:gd name="connsiteX1-83" fmla="*/ 4668455 w 4668455"/>
                <a:gd name="connsiteY1-84" fmla="*/ 0 h 2322110"/>
                <a:gd name="connsiteX2-85" fmla="*/ 4668455 w 4668455"/>
                <a:gd name="connsiteY2-86" fmla="*/ 2322110 h 2322110"/>
                <a:gd name="connsiteX3-87" fmla="*/ 0 w 4668455"/>
                <a:gd name="connsiteY3-88" fmla="*/ 724804 h 2322110"/>
                <a:gd name="connsiteX4-89" fmla="*/ 11574 w 4668455"/>
                <a:gd name="connsiteY4-90" fmla="*/ 0 h 2322110"/>
                <a:gd name="connsiteX0-91" fmla="*/ 0 w 4656881"/>
                <a:gd name="connsiteY0-92" fmla="*/ 0 h 2322110"/>
                <a:gd name="connsiteX1-93" fmla="*/ 4656881 w 4656881"/>
                <a:gd name="connsiteY1-94" fmla="*/ 0 h 2322110"/>
                <a:gd name="connsiteX2-95" fmla="*/ 4656881 w 4656881"/>
                <a:gd name="connsiteY2-96" fmla="*/ 2322110 h 2322110"/>
                <a:gd name="connsiteX3-97" fmla="*/ 11575 w 4656881"/>
                <a:gd name="connsiteY3-98" fmla="*/ 632207 h 2322110"/>
                <a:gd name="connsiteX4-99" fmla="*/ 0 w 4656881"/>
                <a:gd name="connsiteY4-100" fmla="*/ 0 h 2322110"/>
                <a:gd name="connsiteX0-101" fmla="*/ 0 w 4656881"/>
                <a:gd name="connsiteY0-102" fmla="*/ 0 h 2322110"/>
                <a:gd name="connsiteX1-103" fmla="*/ 4656881 w 4656881"/>
                <a:gd name="connsiteY1-104" fmla="*/ 0 h 2322110"/>
                <a:gd name="connsiteX2-105" fmla="*/ 4656881 w 4656881"/>
                <a:gd name="connsiteY2-106" fmla="*/ 2322110 h 2322110"/>
                <a:gd name="connsiteX3-107" fmla="*/ 11575 w 4656881"/>
                <a:gd name="connsiteY3-108" fmla="*/ 632207 h 2322110"/>
                <a:gd name="connsiteX4-109" fmla="*/ 0 w 4656881"/>
                <a:gd name="connsiteY4-110" fmla="*/ 0 h 2322110"/>
                <a:gd name="connsiteX0-111" fmla="*/ 0 w 4656881"/>
                <a:gd name="connsiteY0-112" fmla="*/ 0 h 2322110"/>
                <a:gd name="connsiteX1-113" fmla="*/ 4656881 w 4656881"/>
                <a:gd name="connsiteY1-114" fmla="*/ 0 h 2322110"/>
                <a:gd name="connsiteX2-115" fmla="*/ 4656881 w 4656881"/>
                <a:gd name="connsiteY2-116" fmla="*/ 2322110 h 2322110"/>
                <a:gd name="connsiteX3-117" fmla="*/ 11575 w 4656881"/>
                <a:gd name="connsiteY3-118" fmla="*/ 632207 h 2322110"/>
                <a:gd name="connsiteX4-119" fmla="*/ 0 w 4656881"/>
                <a:gd name="connsiteY4-120" fmla="*/ 0 h 2322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6881" h="2322110">
                  <a:moveTo>
                    <a:pt x="0" y="0"/>
                  </a:moveTo>
                  <a:lnTo>
                    <a:pt x="4656881" y="0"/>
                  </a:lnTo>
                  <a:lnTo>
                    <a:pt x="4656881" y="2322110"/>
                  </a:lnTo>
                  <a:cubicBezTo>
                    <a:pt x="4096151" y="1230232"/>
                    <a:pt x="1046867" y="416147"/>
                    <a:pt x="11575" y="632207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7000">
                  <a:srgbClr val="14ABFF">
                    <a:alpha val="14000"/>
                  </a:srgbClr>
                </a:gs>
                <a:gs pos="0">
                  <a:srgbClr val="14AB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0"/>
            <p:cNvSpPr/>
            <p:nvPr userDrawn="1"/>
          </p:nvSpPr>
          <p:spPr>
            <a:xfrm>
              <a:off x="7535119" y="0"/>
              <a:ext cx="4656881" cy="2322110"/>
            </a:xfrm>
            <a:custGeom>
              <a:avLst/>
              <a:gdLst>
                <a:gd name="connsiteX0" fmla="*/ 0 w 4656881"/>
                <a:gd name="connsiteY0" fmla="*/ 0 h 2322110"/>
                <a:gd name="connsiteX1" fmla="*/ 4656881 w 4656881"/>
                <a:gd name="connsiteY1" fmla="*/ 0 h 2322110"/>
                <a:gd name="connsiteX2" fmla="*/ 4656881 w 4656881"/>
                <a:gd name="connsiteY2" fmla="*/ 2322110 h 2322110"/>
                <a:gd name="connsiteX3" fmla="*/ 0 w 4656881"/>
                <a:gd name="connsiteY3" fmla="*/ 2322110 h 2322110"/>
                <a:gd name="connsiteX4" fmla="*/ 0 w 4656881"/>
                <a:gd name="connsiteY4" fmla="*/ 0 h 2322110"/>
                <a:gd name="connsiteX0-1" fmla="*/ 11574 w 4668455"/>
                <a:gd name="connsiteY0-2" fmla="*/ 0 h 2322110"/>
                <a:gd name="connsiteX1-3" fmla="*/ 4668455 w 4668455"/>
                <a:gd name="connsiteY1-4" fmla="*/ 0 h 2322110"/>
                <a:gd name="connsiteX2-5" fmla="*/ 4668455 w 4668455"/>
                <a:gd name="connsiteY2-6" fmla="*/ 2322110 h 2322110"/>
                <a:gd name="connsiteX3-7" fmla="*/ 0 w 4668455"/>
                <a:gd name="connsiteY3-8" fmla="*/ 886849 h 2322110"/>
                <a:gd name="connsiteX4-9" fmla="*/ 11574 w 4668455"/>
                <a:gd name="connsiteY4-10" fmla="*/ 0 h 2322110"/>
                <a:gd name="connsiteX0-11" fmla="*/ 11574 w 4668455"/>
                <a:gd name="connsiteY0-12" fmla="*/ 0 h 2322110"/>
                <a:gd name="connsiteX1-13" fmla="*/ 4668455 w 4668455"/>
                <a:gd name="connsiteY1-14" fmla="*/ 0 h 2322110"/>
                <a:gd name="connsiteX2-15" fmla="*/ 4668455 w 4668455"/>
                <a:gd name="connsiteY2-16" fmla="*/ 2322110 h 2322110"/>
                <a:gd name="connsiteX3-17" fmla="*/ 0 w 4668455"/>
                <a:gd name="connsiteY3-18" fmla="*/ 886849 h 2322110"/>
                <a:gd name="connsiteX4-19" fmla="*/ 11574 w 4668455"/>
                <a:gd name="connsiteY4-20" fmla="*/ 0 h 2322110"/>
                <a:gd name="connsiteX0-21" fmla="*/ 11574 w 4668455"/>
                <a:gd name="connsiteY0-22" fmla="*/ 0 h 2322110"/>
                <a:gd name="connsiteX1-23" fmla="*/ 4668455 w 4668455"/>
                <a:gd name="connsiteY1-24" fmla="*/ 0 h 2322110"/>
                <a:gd name="connsiteX2-25" fmla="*/ 4668455 w 4668455"/>
                <a:gd name="connsiteY2-26" fmla="*/ 2322110 h 2322110"/>
                <a:gd name="connsiteX3-27" fmla="*/ 0 w 4668455"/>
                <a:gd name="connsiteY3-28" fmla="*/ 886849 h 2322110"/>
                <a:gd name="connsiteX4-29" fmla="*/ 11574 w 4668455"/>
                <a:gd name="connsiteY4-30" fmla="*/ 0 h 2322110"/>
                <a:gd name="connsiteX0-31" fmla="*/ 11574 w 4668455"/>
                <a:gd name="connsiteY0-32" fmla="*/ 0 h 2322110"/>
                <a:gd name="connsiteX1-33" fmla="*/ 4668455 w 4668455"/>
                <a:gd name="connsiteY1-34" fmla="*/ 0 h 2322110"/>
                <a:gd name="connsiteX2-35" fmla="*/ 4668455 w 4668455"/>
                <a:gd name="connsiteY2-36" fmla="*/ 2322110 h 2322110"/>
                <a:gd name="connsiteX3-37" fmla="*/ 0 w 4668455"/>
                <a:gd name="connsiteY3-38" fmla="*/ 886849 h 2322110"/>
                <a:gd name="connsiteX4-39" fmla="*/ 11574 w 4668455"/>
                <a:gd name="connsiteY4-40" fmla="*/ 0 h 2322110"/>
                <a:gd name="connsiteX0-41" fmla="*/ 11574 w 4668455"/>
                <a:gd name="connsiteY0-42" fmla="*/ 0 h 2322110"/>
                <a:gd name="connsiteX1-43" fmla="*/ 4668455 w 4668455"/>
                <a:gd name="connsiteY1-44" fmla="*/ 0 h 2322110"/>
                <a:gd name="connsiteX2-45" fmla="*/ 4668455 w 4668455"/>
                <a:gd name="connsiteY2-46" fmla="*/ 2322110 h 2322110"/>
                <a:gd name="connsiteX3-47" fmla="*/ 0 w 4668455"/>
                <a:gd name="connsiteY3-48" fmla="*/ 724804 h 2322110"/>
                <a:gd name="connsiteX4-49" fmla="*/ 11574 w 4668455"/>
                <a:gd name="connsiteY4-50" fmla="*/ 0 h 2322110"/>
                <a:gd name="connsiteX0-51" fmla="*/ 11574 w 4668455"/>
                <a:gd name="connsiteY0-52" fmla="*/ 0 h 2322110"/>
                <a:gd name="connsiteX1-53" fmla="*/ 4668455 w 4668455"/>
                <a:gd name="connsiteY1-54" fmla="*/ 0 h 2322110"/>
                <a:gd name="connsiteX2-55" fmla="*/ 4668455 w 4668455"/>
                <a:gd name="connsiteY2-56" fmla="*/ 2322110 h 2322110"/>
                <a:gd name="connsiteX3-57" fmla="*/ 0 w 4668455"/>
                <a:gd name="connsiteY3-58" fmla="*/ 724804 h 2322110"/>
                <a:gd name="connsiteX4-59" fmla="*/ 11574 w 4668455"/>
                <a:gd name="connsiteY4-60" fmla="*/ 0 h 2322110"/>
                <a:gd name="connsiteX0-61" fmla="*/ 11574 w 4668455"/>
                <a:gd name="connsiteY0-62" fmla="*/ 0 h 2322110"/>
                <a:gd name="connsiteX1-63" fmla="*/ 4668455 w 4668455"/>
                <a:gd name="connsiteY1-64" fmla="*/ 0 h 2322110"/>
                <a:gd name="connsiteX2-65" fmla="*/ 4668455 w 4668455"/>
                <a:gd name="connsiteY2-66" fmla="*/ 2322110 h 2322110"/>
                <a:gd name="connsiteX3-67" fmla="*/ 0 w 4668455"/>
                <a:gd name="connsiteY3-68" fmla="*/ 724804 h 2322110"/>
                <a:gd name="connsiteX4-69" fmla="*/ 11574 w 4668455"/>
                <a:gd name="connsiteY4-70" fmla="*/ 0 h 2322110"/>
                <a:gd name="connsiteX0-71" fmla="*/ 11574 w 4668455"/>
                <a:gd name="connsiteY0-72" fmla="*/ 0 h 2322110"/>
                <a:gd name="connsiteX1-73" fmla="*/ 4668455 w 4668455"/>
                <a:gd name="connsiteY1-74" fmla="*/ 0 h 2322110"/>
                <a:gd name="connsiteX2-75" fmla="*/ 4668455 w 4668455"/>
                <a:gd name="connsiteY2-76" fmla="*/ 2322110 h 2322110"/>
                <a:gd name="connsiteX3-77" fmla="*/ 0 w 4668455"/>
                <a:gd name="connsiteY3-78" fmla="*/ 724804 h 2322110"/>
                <a:gd name="connsiteX4-79" fmla="*/ 11574 w 4668455"/>
                <a:gd name="connsiteY4-80" fmla="*/ 0 h 2322110"/>
                <a:gd name="connsiteX0-81" fmla="*/ 11574 w 4668455"/>
                <a:gd name="connsiteY0-82" fmla="*/ 0 h 2322110"/>
                <a:gd name="connsiteX1-83" fmla="*/ 4668455 w 4668455"/>
                <a:gd name="connsiteY1-84" fmla="*/ 0 h 2322110"/>
                <a:gd name="connsiteX2-85" fmla="*/ 4668455 w 4668455"/>
                <a:gd name="connsiteY2-86" fmla="*/ 2322110 h 2322110"/>
                <a:gd name="connsiteX3-87" fmla="*/ 0 w 4668455"/>
                <a:gd name="connsiteY3-88" fmla="*/ 724804 h 2322110"/>
                <a:gd name="connsiteX4-89" fmla="*/ 11574 w 4668455"/>
                <a:gd name="connsiteY4-90" fmla="*/ 0 h 2322110"/>
                <a:gd name="connsiteX0-91" fmla="*/ 0 w 4656881"/>
                <a:gd name="connsiteY0-92" fmla="*/ 0 h 2322110"/>
                <a:gd name="connsiteX1-93" fmla="*/ 4656881 w 4656881"/>
                <a:gd name="connsiteY1-94" fmla="*/ 0 h 2322110"/>
                <a:gd name="connsiteX2-95" fmla="*/ 4656881 w 4656881"/>
                <a:gd name="connsiteY2-96" fmla="*/ 2322110 h 2322110"/>
                <a:gd name="connsiteX3-97" fmla="*/ 11575 w 4656881"/>
                <a:gd name="connsiteY3-98" fmla="*/ 632207 h 2322110"/>
                <a:gd name="connsiteX4-99" fmla="*/ 0 w 4656881"/>
                <a:gd name="connsiteY4-100" fmla="*/ 0 h 2322110"/>
                <a:gd name="connsiteX0-101" fmla="*/ 0 w 4656881"/>
                <a:gd name="connsiteY0-102" fmla="*/ 0 h 2322110"/>
                <a:gd name="connsiteX1-103" fmla="*/ 4656881 w 4656881"/>
                <a:gd name="connsiteY1-104" fmla="*/ 0 h 2322110"/>
                <a:gd name="connsiteX2-105" fmla="*/ 4656881 w 4656881"/>
                <a:gd name="connsiteY2-106" fmla="*/ 2322110 h 2322110"/>
                <a:gd name="connsiteX3-107" fmla="*/ 11575 w 4656881"/>
                <a:gd name="connsiteY3-108" fmla="*/ 632207 h 2322110"/>
                <a:gd name="connsiteX4-109" fmla="*/ 0 w 4656881"/>
                <a:gd name="connsiteY4-110" fmla="*/ 0 h 2322110"/>
                <a:gd name="connsiteX0-111" fmla="*/ 0 w 4656881"/>
                <a:gd name="connsiteY0-112" fmla="*/ 0 h 2322110"/>
                <a:gd name="connsiteX1-113" fmla="*/ 4656881 w 4656881"/>
                <a:gd name="connsiteY1-114" fmla="*/ 0 h 2322110"/>
                <a:gd name="connsiteX2-115" fmla="*/ 4656881 w 4656881"/>
                <a:gd name="connsiteY2-116" fmla="*/ 2322110 h 2322110"/>
                <a:gd name="connsiteX3-117" fmla="*/ 11575 w 4656881"/>
                <a:gd name="connsiteY3-118" fmla="*/ 632207 h 2322110"/>
                <a:gd name="connsiteX4-119" fmla="*/ 0 w 4656881"/>
                <a:gd name="connsiteY4-120" fmla="*/ 0 h 2322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6881" h="2322110">
                  <a:moveTo>
                    <a:pt x="0" y="0"/>
                  </a:moveTo>
                  <a:lnTo>
                    <a:pt x="4656881" y="0"/>
                  </a:lnTo>
                  <a:lnTo>
                    <a:pt x="4656881" y="2322110"/>
                  </a:lnTo>
                  <a:cubicBezTo>
                    <a:pt x="4096151" y="1230232"/>
                    <a:pt x="1046867" y="416147"/>
                    <a:pt x="11575" y="632207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7000">
                  <a:srgbClr val="14ABFF">
                    <a:alpha val="7000"/>
                  </a:srgbClr>
                </a:gs>
                <a:gs pos="0">
                  <a:srgbClr val="14AB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1C78-C03B-1649-9E5D-ED7F9044769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1C1C-B309-024B-94CB-BE532AA550D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1C78-C03B-1649-9E5D-ED7F9044769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1C1C-B309-024B-94CB-BE532AA550D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1C78-C03B-1649-9E5D-ED7F9044769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1C1C-B309-024B-94CB-BE532AA550D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1C78-C03B-1649-9E5D-ED7F9044769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1C1C-B309-024B-94CB-BE532AA550D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1C78-C03B-1649-9E5D-ED7F9044769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1C1C-B309-024B-94CB-BE532AA550D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1C78-C03B-1649-9E5D-ED7F9044769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1C1C-B309-024B-94CB-BE532AA550D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1C78-C03B-1649-9E5D-ED7F9044769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1C1C-B309-024B-94CB-BE532AA550D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1C78-C03B-1649-9E5D-ED7F9044769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1C1C-B309-024B-94CB-BE532AA550D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71C78-C03B-1649-9E5D-ED7F9044769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41C1C-B309-024B-94CB-BE532AA550D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jpeg"/><Relationship Id="rId8" Type="http://schemas.openxmlformats.org/officeDocument/2006/relationships/image" Target="../media/image4.png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3.tiff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3485" y="2753995"/>
            <a:ext cx="1779530" cy="38496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文本占位符 40"/>
          <p:cNvSpPr txBox="1"/>
          <p:nvPr/>
        </p:nvSpPr>
        <p:spPr>
          <a:xfrm>
            <a:off x="450951" y="386741"/>
            <a:ext cx="11290098" cy="6054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gradFill>
                  <a:gsLst>
                    <a:gs pos="0">
                      <a:schemeClr val="accent2"/>
                    </a:gs>
                    <a:gs pos="94000">
                      <a:schemeClr val="accent1"/>
                    </a:gs>
                  </a:gsLst>
                  <a:lin ang="5400000" scaled="1"/>
                </a:gra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900" b="1" dirty="0">
                <a:gradFill flip="none" rotWithShape="1">
                  <a:gsLst>
                    <a:gs pos="0">
                      <a:schemeClr val="accent1"/>
                    </a:gs>
                    <a:gs pos="49000">
                      <a:schemeClr val="accent1"/>
                    </a:gs>
                    <a:gs pos="100000">
                      <a:schemeClr val="accent1"/>
                    </a:gs>
                  </a:gsLst>
                  <a:lin ang="8100000" scaled="1"/>
                  <a:tileRect/>
                </a:gra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2024年江苏青年创青春大赛线上报名流程</a:t>
            </a:r>
            <a:endParaRPr lang="zh-CN" altLang="en-US" sz="3900" b="1" dirty="0">
              <a:gradFill flip="none" rotWithShape="1">
                <a:gsLst>
                  <a:gs pos="0">
                    <a:schemeClr val="accent1"/>
                  </a:gs>
                  <a:gs pos="49000">
                    <a:schemeClr val="accent1"/>
                  </a:gs>
                  <a:gs pos="100000">
                    <a:schemeClr val="accent1"/>
                  </a:gs>
                </a:gsLst>
                <a:lin ang="8100000" scaled="1"/>
                <a:tileRect/>
              </a:gra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44" name="图片 43"/>
          <p:cNvPicPr/>
          <p:nvPr/>
        </p:nvPicPr>
        <p:blipFill>
          <a:blip r:embed="rId2"/>
          <a:stretch>
            <a:fillRect/>
          </a:stretch>
        </p:blipFill>
        <p:spPr>
          <a:xfrm>
            <a:off x="718473" y="3743008"/>
            <a:ext cx="1836163" cy="184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图示 9"/>
          <p:cNvGraphicFramePr/>
          <p:nvPr/>
        </p:nvGraphicFramePr>
        <p:xfrm>
          <a:off x="521288" y="884643"/>
          <a:ext cx="11219761" cy="198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矩形 45"/>
          <p:cNvSpPr/>
          <p:nvPr/>
        </p:nvSpPr>
        <p:spPr>
          <a:xfrm>
            <a:off x="3767455" y="3395345"/>
            <a:ext cx="1699260" cy="7334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4405" y="2753995"/>
            <a:ext cx="1779530" cy="38496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10feaffb99d01a129264ce39cb2f8e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270" y="2741930"/>
            <a:ext cx="1912620" cy="3861435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7392035" y="6355715"/>
            <a:ext cx="1252855" cy="2476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M0ZGNhMDIzODBmMDA1ZWQzN2JkMjc1OWVmZGY4Nj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演示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Bahnschrift SemiLight</vt:lpstr>
      <vt:lpstr>思源黑体 CN Medium</vt:lpstr>
      <vt:lpstr>黑体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张未波</dc:creator>
  <cp:lastModifiedBy>WPS_1600917282</cp:lastModifiedBy>
  <cp:revision>16</cp:revision>
  <dcterms:created xsi:type="dcterms:W3CDTF">2021-09-02T03:48:00Z</dcterms:created>
  <dcterms:modified xsi:type="dcterms:W3CDTF">2024-08-19T09:22:16Z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7CABC5E76F0F420EB1EC4C8AE6E0C2F7_12</vt:lpwstr>
  </property>
  <property fmtid="{D5CDD505-2E9C-101B-9397-08002B2CF9AE}" pid="3" name="KSOProductBuildVer">
    <vt:lpwstr>2052-12.1.0.17147</vt:lpwstr>
  </property>
</Properties>
</file>